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76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0AE14-E71E-46B0-8881-D9D0380F0386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6534F-C5AF-494D-B5B8-9ADCE5A4C8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0AE14-E71E-46B0-8881-D9D0380F0386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6534F-C5AF-494D-B5B8-9ADCE5A4C8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0AE14-E71E-46B0-8881-D9D0380F0386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6534F-C5AF-494D-B5B8-9ADCE5A4C8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0AE14-E71E-46B0-8881-D9D0380F0386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6534F-C5AF-494D-B5B8-9ADCE5A4C8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0AE14-E71E-46B0-8881-D9D0380F0386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6534F-C5AF-494D-B5B8-9ADCE5A4C8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0AE14-E71E-46B0-8881-D9D0380F0386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6534F-C5AF-494D-B5B8-9ADCE5A4C8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0AE14-E71E-46B0-8881-D9D0380F0386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6534F-C5AF-494D-B5B8-9ADCE5A4C8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0AE14-E71E-46B0-8881-D9D0380F0386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6534F-C5AF-494D-B5B8-9ADCE5A4C8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0AE14-E71E-46B0-8881-D9D0380F0386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6534F-C5AF-494D-B5B8-9ADCE5A4C8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0AE14-E71E-46B0-8881-D9D0380F0386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6534F-C5AF-494D-B5B8-9ADCE5A4C8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0AE14-E71E-46B0-8881-D9D0380F0386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26534F-C5AF-494D-B5B8-9ADCE5A4C81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10AE14-E71E-46B0-8881-D9D0380F0386}" type="datetimeFigureOut">
              <a:rPr lang="ru-RU" smtClean="0"/>
              <a:t>25.06.2026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26534F-C5AF-494D-B5B8-9ADCE5A4C81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image01 (1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image0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age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image0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image0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1472" y="4143380"/>
            <a:ext cx="2286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00034" y="4143380"/>
            <a:ext cx="2357454" cy="17859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500034" y="4071942"/>
            <a:ext cx="24288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даты, установленной организацией</a:t>
            </a:r>
            <a:endParaRPr lang="ru-RU" sz="1400" b="1" dirty="0">
              <a:solidFill>
                <a:schemeClr val="accent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image0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4</Words>
  <Application>Microsoft Office PowerPoint</Application>
  <PresentationFormat>Экран (4:3)</PresentationFormat>
  <Paragraphs>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ASPER1</dc:creator>
  <cp:lastModifiedBy>ASPER1</cp:lastModifiedBy>
  <cp:revision>3</cp:revision>
  <dcterms:created xsi:type="dcterms:W3CDTF">2026-06-25T09:02:31Z</dcterms:created>
  <dcterms:modified xsi:type="dcterms:W3CDTF">2026-06-25T09:11:39Z</dcterms:modified>
</cp:coreProperties>
</file>